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CB3EE-172A-4DF2-82D0-22B9CABD563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57B9E-E1B8-4BF5-B533-6A86895C6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ki.com/php/viewmessage/?chsm=38d8ffb9caa6d35f559d912d2e6bbf4e&amp;mId=102970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1.bp.blogspot.com/_gVVqIQ04uw0/S-Y02BjsF2I/AAAAAAAAAdU/DnJeeiIyIhg/s400/Tom+Sawyer+-+N+Rockw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23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Tom Sawyer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By: Evin &amp; Colten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.bp.blogspot.com/-WvCs56y8Qxs/Tb2JFIOo2NI/AAAAAAAAABY/H_Ixw3Q4P3s/s1600/Tom_Sawyer_pintando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35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mic Sans MS" pitchFamily="66" charset="0"/>
              </a:rPr>
              <a:t>The Language of Racism</a:t>
            </a:r>
            <a:endParaRPr lang="en-US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- They use the word “colored people”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-He uses the word ‘’</a:t>
            </a:r>
            <a:r>
              <a:rPr lang="en-US" dirty="0" err="1" smtClean="0">
                <a:latin typeface="Comic Sans MS" pitchFamily="66" charset="0"/>
              </a:rPr>
              <a:t>nigga</a:t>
            </a:r>
            <a:r>
              <a:rPr lang="en-US" dirty="0" smtClean="0">
                <a:latin typeface="Comic Sans MS" pitchFamily="66" charset="0"/>
              </a:rPr>
              <a:t>’’ in some of his sentences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- Twain was prejudice to “</a:t>
            </a:r>
            <a:r>
              <a:rPr lang="en-US" u="sng" dirty="0" smtClean="0">
                <a:latin typeface="Comic Sans MS" pitchFamily="66" charset="0"/>
              </a:rPr>
              <a:t>Injun</a:t>
            </a:r>
            <a:r>
              <a:rPr lang="en-US" dirty="0" smtClean="0">
                <a:latin typeface="Comic Sans MS" pitchFamily="66" charset="0"/>
              </a:rPr>
              <a:t>” Joe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3.bp.blogspot.com/_aSP8bnxil8A/S0N1BjLLEII/AAAAAAAABfY/s9AiysKTefI/s320/Tom+and+Huck+for+bl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3"/>
            <a:ext cx="9144000" cy="68818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mic Sans MS" pitchFamily="66" charset="0"/>
              </a:rPr>
              <a:t>How They Treated Slaves</a:t>
            </a:r>
            <a:endParaRPr lang="en-US" u="sng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-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They called them names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-They can tell then what to do.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1.gstatic.com/images?q=tbn:ANd9GcQK_TR7UWfgS8xpJ4BcM9P96MxQMROnfkqANalRK8HITpBYqoattFz85Th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85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They Viewed Slavery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They thought of the slaves of helpful.</a:t>
            </a:r>
          </a:p>
          <a:p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- Tom befriended a colored girl, because of her color.</a:t>
            </a:r>
          </a:p>
          <a:p>
            <a:endParaRPr lang="en-US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7evEbCwKKQc/TLTrHjXmSJI/AAAAAAAAABA/K_kIKpTpnN0/s1600/tomsawyer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Sources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4495800" cy="26971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1800" b="1" dirty="0" smtClean="0"/>
              <a:t>Bates, Robin. "Tom Sawyer’s “Behavioral Disorders”." </a:t>
            </a:r>
            <a:r>
              <a:rPr lang="en-US" sz="1800" b="1" i="1" dirty="0" smtClean="0"/>
              <a:t>Better Living through Beowulf | How great literature can change your life</a:t>
            </a:r>
            <a:r>
              <a:rPr lang="en-US" sz="1800" b="1" dirty="0" smtClean="0"/>
              <a:t>. </a:t>
            </a:r>
            <a:r>
              <a:rPr lang="en-US" sz="1800" b="1" dirty="0" err="1" smtClean="0"/>
              <a:t>N.p</a:t>
            </a:r>
            <a:r>
              <a:rPr lang="en-US" sz="1800" b="1" dirty="0" smtClean="0"/>
              <a:t>., </a:t>
            </a:r>
            <a:r>
              <a:rPr lang="en-US" sz="1800" b="1" dirty="0" err="1" smtClean="0"/>
              <a:t>n.d</a:t>
            </a:r>
            <a:r>
              <a:rPr lang="en-US" sz="1800" b="1" dirty="0" smtClean="0"/>
              <a:t>. Web. 18 Jan. 2012. &lt;http://www.betterlivingthroughbeowulf.com/?p=5304&gt;.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685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Twain, Mark . </a:t>
            </a:r>
            <a:r>
              <a:rPr lang="en-US" b="1" i="1" dirty="0" smtClean="0">
                <a:solidFill>
                  <a:schemeClr val="bg1"/>
                </a:solidFill>
              </a:rPr>
              <a:t>The Adventures of Tom Sawyer</a:t>
            </a:r>
            <a:r>
              <a:rPr lang="en-US" b="1" dirty="0" smtClean="0">
                <a:solidFill>
                  <a:schemeClr val="bg1"/>
                </a:solidFill>
              </a:rPr>
              <a:t>. New York: Bantam, 1981. Print.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381000"/>
            <a:ext cx="327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Judith Hunt Illustrations: Huckleberry Finn and Tom Sawyer." </a:t>
            </a:r>
            <a:r>
              <a:rPr lang="en-US" b="1" i="1" dirty="0" smtClean="0"/>
              <a:t>Judith Hunt Illustrations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18 Jan. 2012. &lt;http://judithhuntillustrations.blogspot.com/2010/01/huckleberry-finn-and-tom-sawyer.html</a:t>
            </a:r>
            <a:r>
              <a:rPr lang="en-US" b="1" dirty="0" smtClean="0">
                <a:solidFill>
                  <a:schemeClr val="bg1"/>
                </a:solidFill>
              </a:rPr>
              <a:t>&gt;.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381000" y="762000"/>
            <a:ext cx="4724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  <a:hlinkClick r:id="" tooltip="Remove this item from your bibliography"/>
              </a:rPr>
              <a:t>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  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  <a:hlinkClick r:id="" tooltip="Edit this item"/>
              </a:rPr>
              <a:t> 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 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"Camacho English Community: TOM SAWYER AUDIO BOOK."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Camacho English Community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.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cs typeface="Arial" charset="0"/>
              </a:rPr>
              <a:t>N.p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.,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cs typeface="Arial" charset="0"/>
              </a:rPr>
              <a:t>n.d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. Web. 18 Jan. 2012. &lt;http://camacho-english-class.blogspot.com/2011/03/tom-sawyer-audio-book.html&gt;.</a:t>
            </a:r>
          </a:p>
        </p:txBody>
      </p:sp>
      <p:pic>
        <p:nvPicPr>
          <p:cNvPr id="4" name="Picture 2" descr="Remove-item-icon">
            <a:hlinkClick r:id="" tooltip="Remove this item from your bibliograph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685800"/>
            <a:ext cx="142875" cy="152400"/>
          </a:xfrm>
          <a:prstGeom prst="rect">
            <a:avLst/>
          </a:prstGeom>
          <a:noFill/>
        </p:spPr>
      </p:pic>
      <p:pic>
        <p:nvPicPr>
          <p:cNvPr id="1027" name="Picture 3" descr="Edit-item-icon">
            <a:hlinkClick r:id="" tooltip="Edit this ite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411163"/>
            <a:ext cx="152400" cy="1524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334000" y="2743200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Sawyer, way of conclusion I think reading about the adventures of Tom, and is a very good book. "The Adventures Of Tom Sawyer." </a:t>
            </a:r>
            <a:r>
              <a:rPr lang="en-US" b="1" i="1" dirty="0" smtClean="0"/>
              <a:t>The Adventures Of Tom Sawyer</a:t>
            </a:r>
            <a:r>
              <a:rPr lang="en-US" b="1" dirty="0" smtClean="0"/>
              <a:t>. </a:t>
            </a:r>
            <a:r>
              <a:rPr lang="en-US" b="1" dirty="0" err="1" smtClean="0"/>
              <a:t>N.p</a:t>
            </a:r>
            <a:r>
              <a:rPr lang="en-US" b="1" dirty="0" smtClean="0"/>
              <a:t>., </a:t>
            </a:r>
            <a:r>
              <a:rPr lang="en-US" b="1" dirty="0" err="1" smtClean="0"/>
              <a:t>n.d</a:t>
            </a:r>
            <a:r>
              <a:rPr lang="en-US" b="1" dirty="0" smtClean="0"/>
              <a:t>. Web. 18 Jan. 2012. &lt;http://jennyxiomara.blogspot.com/&gt;.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JDHqS2ktaR00UWcULg1NU0jyVL7yk8qIQhK4Qg8HDqks3op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1"/>
            <a:ext cx="9144000" cy="68598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Voki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Adress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hlinkClick r:id="rId3"/>
              </a:rPr>
              <a:t>http://www.voki.com/php/viewmessage/?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chsm=38d8ffb9caa6d35f559d912d2e6bbf4e&amp;mId=1029702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Tom Sawyer</vt:lpstr>
      <vt:lpstr>The Language of Racism</vt:lpstr>
      <vt:lpstr>How They Treated Slaves</vt:lpstr>
      <vt:lpstr>How They Viewed Slavery</vt:lpstr>
      <vt:lpstr>Sources</vt:lpstr>
      <vt:lpstr>Voki Adress </vt:lpstr>
    </vt:vector>
  </TitlesOfParts>
  <Company>Redfield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 Sawyer</dc:title>
  <dc:creator>Administator</dc:creator>
  <cp:lastModifiedBy>Administator</cp:lastModifiedBy>
  <cp:revision>16</cp:revision>
  <dcterms:created xsi:type="dcterms:W3CDTF">2012-01-11T19:15:10Z</dcterms:created>
  <dcterms:modified xsi:type="dcterms:W3CDTF">2012-01-27T18:01:24Z</dcterms:modified>
</cp:coreProperties>
</file>